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9"/>
  </p:notesMasterIdLst>
  <p:sldIdLst>
    <p:sldId id="305" r:id="rId2"/>
    <p:sldId id="258" r:id="rId3"/>
    <p:sldId id="306" r:id="rId4"/>
    <p:sldId id="304" r:id="rId5"/>
    <p:sldId id="307" r:id="rId6"/>
    <p:sldId id="308" r:id="rId7"/>
    <p:sldId id="282" r:id="rId8"/>
  </p:sldIdLst>
  <p:sldSz cx="9144000" cy="5143500" type="screen16x9"/>
  <p:notesSz cx="6858000" cy="9144000"/>
  <p:embeddedFontLst>
    <p:embeddedFont>
      <p:font typeface="Abel" panose="020B0604020202020204" charset="0"/>
      <p:regular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A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FD7616-2402-4C30-8BA7-89B926BE2AAE}">
  <a:tblStyle styleId="{77FD7616-2402-4C30-8BA7-89B926BE2A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32" autoAdjust="0"/>
    <p:restoredTop sz="93923" autoAdjust="0"/>
  </p:normalViewPr>
  <p:slideViewPr>
    <p:cSldViewPr snapToGrid="0">
      <p:cViewPr varScale="1">
        <p:scale>
          <a:sx n="76" d="100"/>
          <a:sy n="76" d="100"/>
        </p:scale>
        <p:origin x="40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998d72262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998d72262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380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80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504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9b0aa8567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9b0aa8567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5"/>
          <p:cNvGrpSpPr/>
          <p:nvPr/>
        </p:nvGrpSpPr>
        <p:grpSpPr>
          <a:xfrm rot="10800000" flipH="1">
            <a:off x="-3157403" y="-2327776"/>
            <a:ext cx="14457596" cy="9492188"/>
            <a:chOff x="-3157403" y="-2327776"/>
            <a:chExt cx="14457596" cy="9492188"/>
          </a:xfrm>
        </p:grpSpPr>
        <p:sp>
          <p:nvSpPr>
            <p:cNvPr id="46" name="Google Shape;46;p5"/>
            <p:cNvSpPr/>
            <p:nvPr/>
          </p:nvSpPr>
          <p:spPr>
            <a:xfrm rot="1514360">
              <a:off x="7664166" y="-1848832"/>
              <a:ext cx="2936660" cy="308285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7" name="Google Shape;47;p5"/>
            <p:cNvSpPr/>
            <p:nvPr/>
          </p:nvSpPr>
          <p:spPr>
            <a:xfrm rot="1514343">
              <a:off x="-2679303" y="3909620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" name="Google Shape;48;p5"/>
            <p:cNvSpPr/>
            <p:nvPr/>
          </p:nvSpPr>
          <p:spPr>
            <a:xfrm rot="1514343">
              <a:off x="-1814818" y="3416661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" name="Google Shape;49;p5"/>
            <p:cNvSpPr/>
            <p:nvPr/>
          </p:nvSpPr>
          <p:spPr>
            <a:xfrm rot="1514343">
              <a:off x="-2193340" y="3331226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0" name="Google Shape;50;p5"/>
            <p:cNvSpPr/>
            <p:nvPr/>
          </p:nvSpPr>
          <p:spPr>
            <a:xfrm rot="1430259">
              <a:off x="7953466" y="-1399018"/>
              <a:ext cx="2580939" cy="2782664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1" name="Google Shape;51;p5"/>
            <p:cNvSpPr/>
            <p:nvPr/>
          </p:nvSpPr>
          <p:spPr>
            <a:xfrm rot="1430259">
              <a:off x="8274188" y="-1180746"/>
              <a:ext cx="2516720" cy="305151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body" idx="1"/>
          </p:nvPr>
        </p:nvSpPr>
        <p:spPr>
          <a:xfrm>
            <a:off x="1572325" y="2586704"/>
            <a:ext cx="25992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11" lvl="0" indent="-317508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23" lvl="1" indent="-30480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34" lvl="2" indent="-30480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46" lvl="3" indent="-30480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57" lvl="4" indent="-30480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69" lvl="5" indent="-30480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80" lvl="6" indent="-30480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91" lvl="7" indent="-30480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903" lvl="8" indent="-30480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2"/>
          </p:nvPr>
        </p:nvSpPr>
        <p:spPr>
          <a:xfrm>
            <a:off x="4972524" y="2586704"/>
            <a:ext cx="2599200" cy="12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11" lvl="0" indent="-317508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23" lvl="1" indent="-30480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34" lvl="2" indent="-30480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46" lvl="3" indent="-30480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57" lvl="4" indent="-30480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69" lvl="5" indent="-30480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80" lvl="6" indent="-30480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91" lvl="7" indent="-30480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903" lvl="8" indent="-30480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1996976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3"/>
          </p:nvPr>
        </p:nvSpPr>
        <p:spPr>
          <a:xfrm>
            <a:off x="1551500" y="2382475"/>
            <a:ext cx="2599200" cy="2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4"/>
          </p:nvPr>
        </p:nvSpPr>
        <p:spPr>
          <a:xfrm>
            <a:off x="4972525" y="2382475"/>
            <a:ext cx="2599200" cy="2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8"/>
          <p:cNvGrpSpPr/>
          <p:nvPr/>
        </p:nvGrpSpPr>
        <p:grpSpPr>
          <a:xfrm>
            <a:off x="-585686" y="-1099379"/>
            <a:ext cx="10929760" cy="7352891"/>
            <a:chOff x="-585686" y="-1099379"/>
            <a:chExt cx="10929760" cy="7352891"/>
          </a:xfrm>
        </p:grpSpPr>
        <p:sp>
          <p:nvSpPr>
            <p:cNvPr id="83" name="Google Shape;83;p8"/>
            <p:cNvSpPr/>
            <p:nvPr/>
          </p:nvSpPr>
          <p:spPr>
            <a:xfrm rot="315833">
              <a:off x="-470260" y="2809509"/>
              <a:ext cx="2437809" cy="2628347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" name="Google Shape;84;p8"/>
            <p:cNvSpPr/>
            <p:nvPr/>
          </p:nvSpPr>
          <p:spPr>
            <a:xfrm rot="315833">
              <a:off x="-13572" y="3038950"/>
              <a:ext cx="2377152" cy="288229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5" name="Google Shape;85;p8"/>
            <p:cNvSpPr/>
            <p:nvPr/>
          </p:nvSpPr>
          <p:spPr>
            <a:xfrm rot="315833">
              <a:off x="-286641" y="3248850"/>
              <a:ext cx="2747897" cy="288469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6" name="Google Shape;86;p8"/>
            <p:cNvSpPr/>
            <p:nvPr/>
          </p:nvSpPr>
          <p:spPr>
            <a:xfrm rot="315633">
              <a:off x="6771567" y="-971975"/>
              <a:ext cx="2924002" cy="315254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7" name="Google Shape;87;p8"/>
            <p:cNvSpPr/>
            <p:nvPr/>
          </p:nvSpPr>
          <p:spPr>
            <a:xfrm rot="315633">
              <a:off x="6951891" y="-552494"/>
              <a:ext cx="2851248" cy="345713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8" name="Google Shape;88;p8"/>
            <p:cNvSpPr/>
            <p:nvPr/>
          </p:nvSpPr>
          <p:spPr>
            <a:xfrm rot="315633">
              <a:off x="6896466" y="-360189"/>
              <a:ext cx="3295933" cy="346001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1271525" y="759175"/>
              <a:ext cx="6595500" cy="364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0" name="Google Shape;90;p8"/>
            <p:cNvSpPr/>
            <p:nvPr/>
          </p:nvSpPr>
          <p:spPr>
            <a:xfrm rot="5400000">
              <a:off x="2739044" y="-751734"/>
              <a:ext cx="3665822" cy="6646939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91" name="Google Shape;91;p8"/>
          <p:cNvSpPr txBox="1">
            <a:spLocks noGrp="1"/>
          </p:cNvSpPr>
          <p:nvPr>
            <p:ph type="title"/>
          </p:nvPr>
        </p:nvSpPr>
        <p:spPr>
          <a:xfrm>
            <a:off x="2716500" y="2904100"/>
            <a:ext cx="3711000" cy="3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2" name="Google Shape;92;p8"/>
          <p:cNvSpPr txBox="1">
            <a:spLocks noGrp="1"/>
          </p:cNvSpPr>
          <p:nvPr>
            <p:ph type="subTitle" idx="1"/>
          </p:nvPr>
        </p:nvSpPr>
        <p:spPr>
          <a:xfrm>
            <a:off x="1986000" y="1750675"/>
            <a:ext cx="5172000" cy="13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5"/>
          <p:cNvGrpSpPr/>
          <p:nvPr/>
        </p:nvGrpSpPr>
        <p:grpSpPr>
          <a:xfrm>
            <a:off x="-1870949" y="-2015865"/>
            <a:ext cx="12501888" cy="9499587"/>
            <a:chOff x="-1870949" y="-2015865"/>
            <a:chExt cx="12501888" cy="9499587"/>
          </a:xfrm>
        </p:grpSpPr>
        <p:sp>
          <p:nvSpPr>
            <p:cNvPr id="145" name="Google Shape;145;p15"/>
            <p:cNvSpPr/>
            <p:nvPr/>
          </p:nvSpPr>
          <p:spPr>
            <a:xfrm rot="-336564">
              <a:off x="7679458" y="3275364"/>
              <a:ext cx="2408737" cy="2597003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" name="Google Shape;146;p15"/>
            <p:cNvSpPr/>
            <p:nvPr/>
          </p:nvSpPr>
          <p:spPr>
            <a:xfrm rot="-336564">
              <a:off x="8146698" y="3440311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" name="Google Shape;147;p15"/>
            <p:cNvSpPr/>
            <p:nvPr/>
          </p:nvSpPr>
          <p:spPr>
            <a:xfrm rot="-336564">
              <a:off x="7783010" y="3457006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" name="Google Shape;148;p15"/>
            <p:cNvSpPr/>
            <p:nvPr/>
          </p:nvSpPr>
          <p:spPr>
            <a:xfrm rot="10463436">
              <a:off x="8101045" y="-1455062"/>
              <a:ext cx="2408737" cy="2597003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9" name="Google Shape;149;p15"/>
            <p:cNvSpPr/>
            <p:nvPr/>
          </p:nvSpPr>
          <p:spPr>
            <a:xfrm rot="10463436">
              <a:off x="7693739" y="-1870925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0" name="Google Shape;150;p15"/>
            <p:cNvSpPr/>
            <p:nvPr/>
          </p:nvSpPr>
          <p:spPr>
            <a:xfrm rot="10463436">
              <a:off x="7691103" y="-1889993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" name="Google Shape;151;p15"/>
            <p:cNvSpPr/>
            <p:nvPr/>
          </p:nvSpPr>
          <p:spPr>
            <a:xfrm rot="-336564">
              <a:off x="-1374459" y="4490863"/>
              <a:ext cx="2348804" cy="2847919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" name="Google Shape;152;p15"/>
            <p:cNvSpPr/>
            <p:nvPr/>
          </p:nvSpPr>
          <p:spPr>
            <a:xfrm rot="-336564">
              <a:off x="-1738147" y="4507557"/>
              <a:ext cx="2715127" cy="285029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1996976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subTitle" idx="1"/>
          </p:nvPr>
        </p:nvSpPr>
        <p:spPr>
          <a:xfrm>
            <a:off x="1573800" y="14704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5" name="Google Shape;155;p15"/>
          <p:cNvSpPr txBox="1">
            <a:spLocks noGrp="1"/>
          </p:cNvSpPr>
          <p:nvPr>
            <p:ph type="subTitle" idx="2"/>
          </p:nvPr>
        </p:nvSpPr>
        <p:spPr>
          <a:xfrm>
            <a:off x="1573800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6" name="Google Shape;156;p15"/>
          <p:cNvSpPr txBox="1">
            <a:spLocks noGrp="1"/>
          </p:cNvSpPr>
          <p:nvPr>
            <p:ph type="title" idx="3" hasCustomPrompt="1"/>
          </p:nvPr>
        </p:nvSpPr>
        <p:spPr>
          <a:xfrm>
            <a:off x="718284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7" name="Google Shape;157;p15"/>
          <p:cNvSpPr txBox="1">
            <a:spLocks noGrp="1"/>
          </p:cNvSpPr>
          <p:nvPr>
            <p:ph type="subTitle" idx="4"/>
          </p:nvPr>
        </p:nvSpPr>
        <p:spPr>
          <a:xfrm>
            <a:off x="1573800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8" name="Google Shape;158;p15"/>
          <p:cNvSpPr txBox="1">
            <a:spLocks noGrp="1"/>
          </p:cNvSpPr>
          <p:nvPr>
            <p:ph type="subTitle" idx="5"/>
          </p:nvPr>
        </p:nvSpPr>
        <p:spPr>
          <a:xfrm>
            <a:off x="1573800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9" name="Google Shape;159;p15"/>
          <p:cNvSpPr txBox="1">
            <a:spLocks noGrp="1"/>
          </p:cNvSpPr>
          <p:nvPr>
            <p:ph type="title" idx="6" hasCustomPrompt="1"/>
          </p:nvPr>
        </p:nvSpPr>
        <p:spPr>
          <a:xfrm>
            <a:off x="718284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0" name="Google Shape;160;p15"/>
          <p:cNvSpPr txBox="1">
            <a:spLocks noGrp="1"/>
          </p:cNvSpPr>
          <p:nvPr>
            <p:ph type="subTitle" idx="7"/>
          </p:nvPr>
        </p:nvSpPr>
        <p:spPr>
          <a:xfrm>
            <a:off x="1573800" y="37123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subTitle" idx="8"/>
          </p:nvPr>
        </p:nvSpPr>
        <p:spPr>
          <a:xfrm>
            <a:off x="1573800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2" name="Google Shape;162;p15"/>
          <p:cNvSpPr txBox="1">
            <a:spLocks noGrp="1"/>
          </p:cNvSpPr>
          <p:nvPr>
            <p:ph type="title" idx="9" hasCustomPrompt="1"/>
          </p:nvPr>
        </p:nvSpPr>
        <p:spPr>
          <a:xfrm>
            <a:off x="718284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3" name="Google Shape;163;p15"/>
          <p:cNvSpPr txBox="1">
            <a:spLocks noGrp="1"/>
          </p:cNvSpPr>
          <p:nvPr>
            <p:ph type="subTitle" idx="13"/>
          </p:nvPr>
        </p:nvSpPr>
        <p:spPr>
          <a:xfrm>
            <a:off x="5261925" y="147049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4" name="Google Shape;164;p15"/>
          <p:cNvSpPr txBox="1">
            <a:spLocks noGrp="1"/>
          </p:cNvSpPr>
          <p:nvPr>
            <p:ph type="subTitle" idx="14"/>
          </p:nvPr>
        </p:nvSpPr>
        <p:spPr>
          <a:xfrm>
            <a:off x="5261925" y="163847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5" name="Google Shape;165;p15"/>
          <p:cNvSpPr txBox="1">
            <a:spLocks noGrp="1"/>
          </p:cNvSpPr>
          <p:nvPr>
            <p:ph type="title" idx="15" hasCustomPrompt="1"/>
          </p:nvPr>
        </p:nvSpPr>
        <p:spPr>
          <a:xfrm>
            <a:off x="4406410" y="140586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6" name="Google Shape;166;p15"/>
          <p:cNvSpPr txBox="1">
            <a:spLocks noGrp="1"/>
          </p:cNvSpPr>
          <p:nvPr>
            <p:ph type="subTitle" idx="16"/>
          </p:nvPr>
        </p:nvSpPr>
        <p:spPr>
          <a:xfrm>
            <a:off x="5261925" y="2591424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subTitle" idx="17"/>
          </p:nvPr>
        </p:nvSpPr>
        <p:spPr>
          <a:xfrm>
            <a:off x="5261925" y="2759400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title" idx="18" hasCustomPrompt="1"/>
          </p:nvPr>
        </p:nvSpPr>
        <p:spPr>
          <a:xfrm>
            <a:off x="4406410" y="2526786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9" name="Google Shape;169;p15"/>
          <p:cNvSpPr txBox="1">
            <a:spLocks noGrp="1"/>
          </p:cNvSpPr>
          <p:nvPr>
            <p:ph type="subTitle" idx="19"/>
          </p:nvPr>
        </p:nvSpPr>
        <p:spPr>
          <a:xfrm>
            <a:off x="5261925" y="37123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subTitle" idx="20"/>
          </p:nvPr>
        </p:nvSpPr>
        <p:spPr>
          <a:xfrm>
            <a:off x="5261925" y="388032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title" idx="21" hasCustomPrompt="1"/>
          </p:nvPr>
        </p:nvSpPr>
        <p:spPr>
          <a:xfrm>
            <a:off x="4406410" y="36477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26"/>
          <p:cNvGrpSpPr/>
          <p:nvPr/>
        </p:nvGrpSpPr>
        <p:grpSpPr>
          <a:xfrm>
            <a:off x="-2896957" y="-2624952"/>
            <a:ext cx="13462914" cy="10123374"/>
            <a:chOff x="-2896958" y="-2624952"/>
            <a:chExt cx="13462914" cy="10123374"/>
          </a:xfrm>
        </p:grpSpPr>
        <p:grpSp>
          <p:nvGrpSpPr>
            <p:cNvPr id="306" name="Google Shape;306;p26"/>
            <p:cNvGrpSpPr/>
            <p:nvPr/>
          </p:nvGrpSpPr>
          <p:grpSpPr>
            <a:xfrm>
              <a:off x="-2896958" y="-2624952"/>
              <a:ext cx="13462914" cy="10123374"/>
              <a:chOff x="-2896958" y="-2624952"/>
              <a:chExt cx="13462914" cy="10123374"/>
            </a:xfrm>
          </p:grpSpPr>
          <p:sp>
            <p:nvSpPr>
              <p:cNvPr id="307" name="Google Shape;307;p26"/>
              <p:cNvSpPr/>
              <p:nvPr/>
            </p:nvSpPr>
            <p:spPr>
              <a:xfrm rot="9285662" flipH="1">
                <a:off x="5806126" y="2835956"/>
                <a:ext cx="3844152" cy="4035524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08" name="Google Shape;308;p26"/>
              <p:cNvSpPr/>
              <p:nvPr/>
            </p:nvSpPr>
            <p:spPr>
              <a:xfrm rot="9285662" flipH="1">
                <a:off x="-2275832" y="-2073377"/>
                <a:ext cx="3410358" cy="3676910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09" name="Google Shape;309;p26"/>
              <p:cNvSpPr/>
              <p:nvPr/>
            </p:nvSpPr>
            <p:spPr>
              <a:xfrm rot="9285662" flipH="1">
                <a:off x="-1152704" y="-1788187"/>
                <a:ext cx="3325502" cy="4032164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10" name="Google Shape;310;p26"/>
              <p:cNvSpPr/>
              <p:nvPr/>
            </p:nvSpPr>
            <p:spPr>
              <a:xfrm rot="9285662" flipH="1">
                <a:off x="-1644474" y="-1680548"/>
                <a:ext cx="3844152" cy="4035524"/>
              </a:xfrm>
              <a:custGeom>
                <a:avLst/>
                <a:gdLst/>
                <a:ahLst/>
                <a:cxnLst/>
                <a:rect l="l" t="t" r="r" b="b"/>
                <a:pathLst>
                  <a:path w="94953" h="99680" extrusionOk="0">
                    <a:moveTo>
                      <a:pt x="39160" y="99680"/>
                    </a:moveTo>
                    <a:lnTo>
                      <a:pt x="39088" y="99549"/>
                    </a:lnTo>
                    <a:lnTo>
                      <a:pt x="0" y="29707"/>
                    </a:lnTo>
                    <a:lnTo>
                      <a:pt x="131" y="29671"/>
                    </a:lnTo>
                    <a:lnTo>
                      <a:pt x="94857" y="1"/>
                    </a:lnTo>
                    <a:lnTo>
                      <a:pt x="94952" y="41887"/>
                    </a:lnTo>
                    <a:lnTo>
                      <a:pt x="94929" y="41923"/>
                    </a:lnTo>
                    <a:close/>
                    <a:moveTo>
                      <a:pt x="322" y="29838"/>
                    </a:moveTo>
                    <a:lnTo>
                      <a:pt x="39207" y="99311"/>
                    </a:lnTo>
                    <a:lnTo>
                      <a:pt x="94738" y="41792"/>
                    </a:lnTo>
                    <a:lnTo>
                      <a:pt x="94631" y="2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11" name="Google Shape;311;p26"/>
              <p:cNvSpPr/>
              <p:nvPr/>
            </p:nvSpPr>
            <p:spPr>
              <a:xfrm rot="9369735" flipH="1">
                <a:off x="6184762" y="2639811"/>
                <a:ext cx="3378707" cy="3642785"/>
              </a:xfrm>
              <a:custGeom>
                <a:avLst/>
                <a:gdLst/>
                <a:ahLst/>
                <a:cxnLst/>
                <a:rect l="l" t="t" r="r" b="b"/>
                <a:pathLst>
                  <a:path w="84238" h="90822" extrusionOk="0">
                    <a:moveTo>
                      <a:pt x="15348" y="90821"/>
                    </a:moveTo>
                    <a:lnTo>
                      <a:pt x="15312" y="90726"/>
                    </a:lnTo>
                    <a:lnTo>
                      <a:pt x="1" y="51566"/>
                    </a:lnTo>
                    <a:lnTo>
                      <a:pt x="45197" y="8501"/>
                    </a:lnTo>
                    <a:lnTo>
                      <a:pt x="45221" y="8501"/>
                    </a:lnTo>
                    <a:lnTo>
                      <a:pt x="76868" y="0"/>
                    </a:lnTo>
                    <a:lnTo>
                      <a:pt x="84238" y="19110"/>
                    </a:lnTo>
                    <a:lnTo>
                      <a:pt x="84238" y="19146"/>
                    </a:lnTo>
                    <a:lnTo>
                      <a:pt x="74486" y="79701"/>
                    </a:lnTo>
                    <a:lnTo>
                      <a:pt x="74403" y="79713"/>
                    </a:lnTo>
                    <a:close/>
                    <a:moveTo>
                      <a:pt x="275" y="51626"/>
                    </a:moveTo>
                    <a:lnTo>
                      <a:pt x="15491" y="90559"/>
                    </a:lnTo>
                    <a:lnTo>
                      <a:pt x="74284" y="79510"/>
                    </a:lnTo>
                    <a:lnTo>
                      <a:pt x="84011" y="19134"/>
                    </a:lnTo>
                    <a:lnTo>
                      <a:pt x="76737" y="262"/>
                    </a:lnTo>
                    <a:lnTo>
                      <a:pt x="45304" y="87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12" name="Google Shape;312;p26"/>
              <p:cNvSpPr/>
              <p:nvPr/>
            </p:nvSpPr>
            <p:spPr>
              <a:xfrm rot="9369735" flipH="1">
                <a:off x="6604611" y="2002120"/>
                <a:ext cx="3294638" cy="3994742"/>
              </a:xfrm>
              <a:custGeom>
                <a:avLst/>
                <a:gdLst/>
                <a:ahLst/>
                <a:cxnLst/>
                <a:rect l="l" t="t" r="r" b="b"/>
                <a:pathLst>
                  <a:path w="82142" h="99597" extrusionOk="0">
                    <a:moveTo>
                      <a:pt x="26433" y="99596"/>
                    </a:moveTo>
                    <a:lnTo>
                      <a:pt x="26361" y="99549"/>
                    </a:lnTo>
                    <a:lnTo>
                      <a:pt x="1" y="83523"/>
                    </a:lnTo>
                    <a:lnTo>
                      <a:pt x="36" y="83439"/>
                    </a:lnTo>
                    <a:lnTo>
                      <a:pt x="29897" y="1286"/>
                    </a:lnTo>
                    <a:lnTo>
                      <a:pt x="29969" y="1286"/>
                    </a:lnTo>
                    <a:lnTo>
                      <a:pt x="82142" y="1"/>
                    </a:lnTo>
                    <a:lnTo>
                      <a:pt x="82094" y="144"/>
                    </a:lnTo>
                    <a:lnTo>
                      <a:pt x="59199" y="72462"/>
                    </a:lnTo>
                    <a:lnTo>
                      <a:pt x="59175" y="72474"/>
                    </a:lnTo>
                    <a:close/>
                    <a:moveTo>
                      <a:pt x="274" y="83428"/>
                    </a:moveTo>
                    <a:lnTo>
                      <a:pt x="26421" y="99322"/>
                    </a:lnTo>
                    <a:lnTo>
                      <a:pt x="59008" y="72331"/>
                    </a:lnTo>
                    <a:lnTo>
                      <a:pt x="81832" y="227"/>
                    </a:lnTo>
                    <a:lnTo>
                      <a:pt x="30040" y="150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313" name="Google Shape;313;p26"/>
            <p:cNvGrpSpPr/>
            <p:nvPr/>
          </p:nvGrpSpPr>
          <p:grpSpPr>
            <a:xfrm rot="5400000">
              <a:off x="1874510" y="-229218"/>
              <a:ext cx="5394990" cy="4302857"/>
              <a:chOff x="404670" y="406050"/>
              <a:chExt cx="8334605" cy="4331445"/>
            </a:xfrm>
          </p:grpSpPr>
          <p:sp>
            <p:nvSpPr>
              <p:cNvPr id="314" name="Google Shape;314;p26"/>
              <p:cNvSpPr/>
              <p:nvPr/>
            </p:nvSpPr>
            <p:spPr>
              <a:xfrm>
                <a:off x="433534" y="430095"/>
                <a:ext cx="8270100" cy="4307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315" name="Google Shape;315;p26"/>
              <p:cNvSpPr/>
              <p:nvPr/>
            </p:nvSpPr>
            <p:spPr>
              <a:xfrm rot="5400000">
                <a:off x="2406310" y="-1595591"/>
                <a:ext cx="4331324" cy="8334605"/>
              </a:xfrm>
              <a:custGeom>
                <a:avLst/>
                <a:gdLst/>
                <a:ahLst/>
                <a:cxnLst/>
                <a:rect l="l" t="t" r="r" b="b"/>
                <a:pathLst>
                  <a:path w="47852" h="71534" extrusionOk="0">
                    <a:moveTo>
                      <a:pt x="47852" y="71533"/>
                    </a:moveTo>
                    <a:lnTo>
                      <a:pt x="0" y="71533"/>
                    </a:lnTo>
                    <a:lnTo>
                      <a:pt x="0" y="0"/>
                    </a:lnTo>
                    <a:lnTo>
                      <a:pt x="47852" y="0"/>
                    </a:lnTo>
                    <a:close/>
                    <a:moveTo>
                      <a:pt x="441" y="71093"/>
                    </a:moveTo>
                    <a:lnTo>
                      <a:pt x="47411" y="71093"/>
                    </a:lnTo>
                    <a:lnTo>
                      <a:pt x="47411" y="453"/>
                    </a:lnTo>
                    <a:lnTo>
                      <a:pt x="441" y="45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sp>
        <p:nvSpPr>
          <p:cNvPr id="316" name="Google Shape;316;p26"/>
          <p:cNvSpPr txBox="1">
            <a:spLocks noGrp="1"/>
          </p:cNvSpPr>
          <p:nvPr>
            <p:ph type="subTitle" idx="1"/>
          </p:nvPr>
        </p:nvSpPr>
        <p:spPr>
          <a:xfrm>
            <a:off x="2822914" y="1453572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7" name="Google Shape;317;p26"/>
          <p:cNvSpPr txBox="1">
            <a:spLocks noGrp="1"/>
          </p:cNvSpPr>
          <p:nvPr>
            <p:ph type="subTitle" idx="2"/>
          </p:nvPr>
        </p:nvSpPr>
        <p:spPr>
          <a:xfrm>
            <a:off x="2822914" y="1947954"/>
            <a:ext cx="3498300" cy="7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9" name="Google Shape;319;p26"/>
          <p:cNvSpPr txBox="1">
            <a:spLocks noGrp="1"/>
          </p:cNvSpPr>
          <p:nvPr>
            <p:ph type="title"/>
          </p:nvPr>
        </p:nvSpPr>
        <p:spPr>
          <a:xfrm>
            <a:off x="2710300" y="849375"/>
            <a:ext cx="3648000" cy="8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8401" y="445025"/>
            <a:ext cx="7487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28401" y="1808575"/>
            <a:ext cx="7487100" cy="27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4" r:id="rId2"/>
    <p:sldLayoutId id="2147483658" r:id="rId3"/>
    <p:sldLayoutId id="2147483661" r:id="rId4"/>
    <p:sldLayoutId id="2147483672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09F24-1A4C-40BA-A8B2-04EE25B8A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8786" y="2042872"/>
            <a:ext cx="4566427" cy="2477386"/>
          </a:xfrm>
        </p:spPr>
        <p:txBody>
          <a:bodyPr/>
          <a:lstStyle/>
          <a:p>
            <a:pPr algn="l"/>
            <a:r>
              <a:rPr lang="en-US" dirty="0"/>
              <a:t>Mobile Programming Course</a:t>
            </a:r>
            <a:br>
              <a:rPr lang="en-US" dirty="0"/>
            </a:br>
            <a:r>
              <a:rPr lang="en-US" dirty="0"/>
              <a:t>Fall 2021</a:t>
            </a:r>
            <a:br>
              <a:rPr lang="en-US" dirty="0"/>
            </a:br>
            <a:r>
              <a:rPr lang="en-US" dirty="0"/>
              <a:t>Mohamad ChamanMotlagh</a:t>
            </a:r>
            <a:br>
              <a:rPr lang="en-US" dirty="0"/>
            </a:br>
            <a:r>
              <a:rPr lang="en-US" dirty="0" err="1"/>
              <a:t>Amirhosseir</a:t>
            </a:r>
            <a:r>
              <a:rPr lang="en-US" dirty="0"/>
              <a:t> </a:t>
            </a:r>
            <a:r>
              <a:rPr lang="en-US" dirty="0" err="1"/>
              <a:t>Hedielou</a:t>
            </a:r>
            <a:br>
              <a:rPr lang="en-US" dirty="0"/>
            </a:br>
            <a:r>
              <a:rPr lang="en-US" dirty="0" err="1"/>
              <a:t>Moein</a:t>
            </a:r>
            <a:r>
              <a:rPr lang="en-US" dirty="0"/>
              <a:t> </a:t>
            </a:r>
            <a:r>
              <a:rPr lang="en-US" dirty="0" err="1"/>
              <a:t>NasrKhademli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Course lecturer: Dr. </a:t>
            </a:r>
            <a:r>
              <a:rPr lang="en-US" dirty="0" err="1"/>
              <a:t>Sajad</a:t>
            </a:r>
            <a:r>
              <a:rPr lang="en-US" dirty="0"/>
              <a:t> </a:t>
            </a:r>
            <a:r>
              <a:rPr lang="en-US" dirty="0" err="1"/>
              <a:t>Shirali-Shahreza</a:t>
            </a:r>
            <a:br>
              <a:rPr lang="en-US" dirty="0"/>
            </a:br>
            <a:r>
              <a:rPr lang="en-US" dirty="0"/>
              <a:t>CE Department, </a:t>
            </a:r>
            <a:r>
              <a:rPr lang="en-US" dirty="0" err="1"/>
              <a:t>Amirkabir</a:t>
            </a:r>
            <a:r>
              <a:rPr lang="en-US" dirty="0"/>
              <a:t> University of 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65B845-2AA8-4FF2-93B2-86F97A2005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8786" y="1499073"/>
            <a:ext cx="4566427" cy="812613"/>
          </a:xfrm>
        </p:spPr>
        <p:txBody>
          <a:bodyPr/>
          <a:lstStyle/>
          <a:p>
            <a:r>
              <a:rPr lang="en-US" sz="2800" dirty="0">
                <a:solidFill>
                  <a:srgbClr val="DCAE52"/>
                </a:solidFill>
                <a:latin typeface="Abel"/>
                <a:sym typeface="Abel"/>
              </a:rPr>
              <a:t>First Preview</a:t>
            </a:r>
            <a:endParaRPr lang="en-US" sz="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A7A629-2128-44EA-A680-9B002494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1936" y="3116764"/>
            <a:ext cx="643276" cy="6970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C8045AF-7736-48FF-B040-9B20E73C7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936" y="2323706"/>
            <a:ext cx="643277" cy="673089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27E6CC3B-3927-4588-A777-020CB2384234}"/>
              </a:ext>
            </a:extLst>
          </p:cNvPr>
          <p:cNvSpPr txBox="1">
            <a:spLocks/>
          </p:cNvSpPr>
          <p:nvPr/>
        </p:nvSpPr>
        <p:spPr>
          <a:xfrm>
            <a:off x="1985999" y="591080"/>
            <a:ext cx="51720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None/>
              <a:defRPr sz="16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7200" dirty="0">
                <a:solidFill>
                  <a:srgbClr val="DCAE52"/>
                </a:solidFill>
                <a:latin typeface="Abel"/>
                <a:sym typeface="Abel"/>
              </a:rPr>
              <a:t>3D illustrator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8132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1"/>
          <p:cNvSpPr txBox="1">
            <a:spLocks noGrp="1"/>
          </p:cNvSpPr>
          <p:nvPr>
            <p:ph type="title"/>
          </p:nvPr>
        </p:nvSpPr>
        <p:spPr>
          <a:xfrm>
            <a:off x="1996976" y="539501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TABLE OF CONTENTS</a:t>
            </a:r>
            <a:endParaRPr/>
          </a:p>
        </p:txBody>
      </p:sp>
      <p:sp>
        <p:nvSpPr>
          <p:cNvPr id="341" name="Google Shape;341;p31"/>
          <p:cNvSpPr txBox="1">
            <a:spLocks noGrp="1"/>
          </p:cNvSpPr>
          <p:nvPr>
            <p:ph type="subTitle" idx="1"/>
          </p:nvPr>
        </p:nvSpPr>
        <p:spPr>
          <a:xfrm>
            <a:off x="3231901" y="1207849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dirty="0"/>
              <a:t>Motive &amp; </a:t>
            </a:r>
            <a:r>
              <a:rPr lang="en-US" dirty="0"/>
              <a:t>Purpose</a:t>
            </a:r>
            <a:endParaRPr dirty="0"/>
          </a:p>
        </p:txBody>
      </p:sp>
      <p:sp>
        <p:nvSpPr>
          <p:cNvPr id="342" name="Google Shape;342;p31"/>
          <p:cNvSpPr txBox="1">
            <a:spLocks noGrp="1"/>
          </p:cNvSpPr>
          <p:nvPr>
            <p:ph type="subTitle" idx="2"/>
          </p:nvPr>
        </p:nvSpPr>
        <p:spPr>
          <a:xfrm>
            <a:off x="3231901" y="1375826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/>
            <a:r>
              <a:rPr lang="en" dirty="0"/>
              <a:t>Remebring the main idea</a:t>
            </a:r>
            <a:endParaRPr dirty="0"/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3"/>
          </p:nvPr>
        </p:nvSpPr>
        <p:spPr>
          <a:xfrm>
            <a:off x="2376385" y="1143211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1.</a:t>
            </a:r>
            <a:endParaRPr/>
          </a:p>
        </p:txBody>
      </p:sp>
      <p:sp>
        <p:nvSpPr>
          <p:cNvPr id="344" name="Google Shape;344;p31"/>
          <p:cNvSpPr txBox="1">
            <a:spLocks noGrp="1"/>
          </p:cNvSpPr>
          <p:nvPr>
            <p:ph type="subTitle" idx="4"/>
          </p:nvPr>
        </p:nvSpPr>
        <p:spPr>
          <a:xfrm>
            <a:off x="3231901" y="2599938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/>
              <a:t>Implemented Sections</a:t>
            </a:r>
          </a:p>
        </p:txBody>
      </p:sp>
      <p:sp>
        <p:nvSpPr>
          <p:cNvPr id="345" name="Google Shape;345;p31"/>
          <p:cNvSpPr txBox="1">
            <a:spLocks noGrp="1"/>
          </p:cNvSpPr>
          <p:nvPr>
            <p:ph type="subTitle" idx="5"/>
          </p:nvPr>
        </p:nvSpPr>
        <p:spPr>
          <a:xfrm>
            <a:off x="3231901" y="2767915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Clr>
                <a:schemeClr val="dk1"/>
              </a:buClr>
              <a:buSzPts val="1100"/>
            </a:pPr>
            <a:r>
              <a:rPr lang="en-US" dirty="0"/>
              <a:t>What has been done so far</a:t>
            </a:r>
            <a:endParaRPr dirty="0"/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6"/>
          </p:nvPr>
        </p:nvSpPr>
        <p:spPr>
          <a:xfrm>
            <a:off x="2376385" y="2535300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2.</a:t>
            </a:r>
            <a:endParaRPr/>
          </a:p>
        </p:txBody>
      </p:sp>
      <p:sp>
        <p:nvSpPr>
          <p:cNvPr id="347" name="Google Shape;347;p31"/>
          <p:cNvSpPr txBox="1">
            <a:spLocks noGrp="1"/>
          </p:cNvSpPr>
          <p:nvPr>
            <p:ph type="subTitle" idx="7"/>
          </p:nvPr>
        </p:nvSpPr>
        <p:spPr>
          <a:xfrm>
            <a:off x="3231901" y="3772886"/>
            <a:ext cx="2680200" cy="3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dirty="0"/>
              <a:t>Demo</a:t>
            </a:r>
            <a:endParaRPr dirty="0"/>
          </a:p>
        </p:txBody>
      </p:sp>
      <p:sp>
        <p:nvSpPr>
          <p:cNvPr id="348" name="Google Shape;348;p31"/>
          <p:cNvSpPr txBox="1">
            <a:spLocks noGrp="1"/>
          </p:cNvSpPr>
          <p:nvPr>
            <p:ph type="subTitle" idx="8"/>
          </p:nvPr>
        </p:nvSpPr>
        <p:spPr>
          <a:xfrm>
            <a:off x="3231901" y="3940863"/>
            <a:ext cx="2680200" cy="7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Clr>
                <a:schemeClr val="dk1"/>
              </a:buClr>
              <a:buSzPts val="1100"/>
            </a:pPr>
            <a:r>
              <a:rPr lang="en" dirty="0"/>
              <a:t>A short demo of our work</a:t>
            </a:r>
            <a:endParaRPr dirty="0"/>
          </a:p>
        </p:txBody>
      </p:sp>
      <p:sp>
        <p:nvSpPr>
          <p:cNvPr id="349" name="Google Shape;349;p31"/>
          <p:cNvSpPr txBox="1">
            <a:spLocks noGrp="1"/>
          </p:cNvSpPr>
          <p:nvPr>
            <p:ph type="title" idx="9"/>
          </p:nvPr>
        </p:nvSpPr>
        <p:spPr>
          <a:xfrm>
            <a:off x="2376386" y="3708248"/>
            <a:ext cx="957300" cy="5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3.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>
            <a:extLst>
              <a:ext uri="{FF2B5EF4-FFF2-40B4-BE49-F238E27FC236}">
                <a16:creationId xmlns:a16="http://schemas.microsoft.com/office/drawing/2014/main" id="{D024F109-79CF-45B1-A1B1-5601F3BE51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08" t="4058" r="10586" b="2009"/>
          <a:stretch/>
        </p:blipFill>
        <p:spPr>
          <a:xfrm>
            <a:off x="6886224" y="667199"/>
            <a:ext cx="1873956" cy="382577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CAF765D-B9F4-498A-B32A-B70C5FFE0D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30" r="9397" b="4112"/>
          <a:stretch/>
        </p:blipFill>
        <p:spPr>
          <a:xfrm>
            <a:off x="6756400" y="535770"/>
            <a:ext cx="2133600" cy="41135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4C00F42-7928-407A-AA97-059814FDD2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415" t="-513" r="11238"/>
          <a:stretch/>
        </p:blipFill>
        <p:spPr>
          <a:xfrm>
            <a:off x="417689" y="568733"/>
            <a:ext cx="1806222" cy="384446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21E2285-DE24-4DED-860C-FAE4D25E53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30" r="9397" b="4112"/>
          <a:stretch/>
        </p:blipFill>
        <p:spPr>
          <a:xfrm>
            <a:off x="254000" y="515000"/>
            <a:ext cx="2133600" cy="4113500"/>
          </a:xfrm>
          <a:prstGeom prst="rect">
            <a:avLst/>
          </a:prstGeom>
        </p:spPr>
      </p:pic>
      <p:grpSp>
        <p:nvGrpSpPr>
          <p:cNvPr id="59" name="Google Shape;11109;p86">
            <a:extLst>
              <a:ext uri="{FF2B5EF4-FFF2-40B4-BE49-F238E27FC236}">
                <a16:creationId xmlns:a16="http://schemas.microsoft.com/office/drawing/2014/main" id="{B04A8427-B976-4D7B-B815-E5D68E6A6A30}"/>
              </a:ext>
            </a:extLst>
          </p:cNvPr>
          <p:cNvGrpSpPr/>
          <p:nvPr/>
        </p:nvGrpSpPr>
        <p:grpSpPr>
          <a:xfrm>
            <a:off x="3935584" y="952344"/>
            <a:ext cx="1063795" cy="1084988"/>
            <a:chOff x="-3852025" y="2764950"/>
            <a:chExt cx="291450" cy="293000"/>
          </a:xfrm>
          <a:solidFill>
            <a:srgbClr val="DCAE52"/>
          </a:solidFill>
        </p:grpSpPr>
        <p:sp>
          <p:nvSpPr>
            <p:cNvPr id="60" name="Google Shape;11110;p86">
              <a:extLst>
                <a:ext uri="{FF2B5EF4-FFF2-40B4-BE49-F238E27FC236}">
                  <a16:creationId xmlns:a16="http://schemas.microsoft.com/office/drawing/2014/main" id="{BD55F005-E4A7-4E39-A23B-07B0A30445A7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111;p86">
              <a:extLst>
                <a:ext uri="{FF2B5EF4-FFF2-40B4-BE49-F238E27FC236}">
                  <a16:creationId xmlns:a16="http://schemas.microsoft.com/office/drawing/2014/main" id="{F83D049F-7F66-4A43-9E77-22CA49E85FBE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9787;p82">
            <a:extLst>
              <a:ext uri="{FF2B5EF4-FFF2-40B4-BE49-F238E27FC236}">
                <a16:creationId xmlns:a16="http://schemas.microsoft.com/office/drawing/2014/main" id="{F0198F2A-FDD4-4104-98D2-971C7323DBB6}"/>
              </a:ext>
            </a:extLst>
          </p:cNvPr>
          <p:cNvGrpSpPr/>
          <p:nvPr/>
        </p:nvGrpSpPr>
        <p:grpSpPr>
          <a:xfrm>
            <a:off x="2720397" y="1670167"/>
            <a:ext cx="263294" cy="367165"/>
            <a:chOff x="-63987100" y="2646800"/>
            <a:chExt cx="227625" cy="317425"/>
          </a:xfrm>
          <a:solidFill>
            <a:srgbClr val="DCAE52"/>
          </a:solidFill>
        </p:grpSpPr>
        <p:sp>
          <p:nvSpPr>
            <p:cNvPr id="63" name="Google Shape;9788;p82">
              <a:extLst>
                <a:ext uri="{FF2B5EF4-FFF2-40B4-BE49-F238E27FC236}">
                  <a16:creationId xmlns:a16="http://schemas.microsoft.com/office/drawing/2014/main" id="{641D1F61-256E-4AE9-A9C0-6A706A9CD985}"/>
                </a:ext>
              </a:extLst>
            </p:cNvPr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789;p82">
              <a:extLst>
                <a:ext uri="{FF2B5EF4-FFF2-40B4-BE49-F238E27FC236}">
                  <a16:creationId xmlns:a16="http://schemas.microsoft.com/office/drawing/2014/main" id="{F25EC693-2E54-4B52-A6C6-4EFB84A4A763}"/>
                </a:ext>
              </a:extLst>
            </p:cNvPr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" name="Connector: Curved 66">
            <a:extLst>
              <a:ext uri="{FF2B5EF4-FFF2-40B4-BE49-F238E27FC236}">
                <a16:creationId xmlns:a16="http://schemas.microsoft.com/office/drawing/2014/main" id="{10C1F816-60C2-4BED-9392-80401485EEF5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2387600" y="1464317"/>
            <a:ext cx="1418161" cy="1107433"/>
          </a:xfrm>
          <a:prstGeom prst="curvedConnector3">
            <a:avLst/>
          </a:prstGeom>
          <a:ln w="9525" cap="flat" cmpd="sng" algn="ctr">
            <a:solidFill>
              <a:schemeClr val="accent5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1" name="Connector: Curved 70">
            <a:extLst>
              <a:ext uri="{FF2B5EF4-FFF2-40B4-BE49-F238E27FC236}">
                <a16:creationId xmlns:a16="http://schemas.microsoft.com/office/drawing/2014/main" id="{AC6E48AC-D614-4758-9682-F6352E4749B6}"/>
              </a:ext>
            </a:extLst>
          </p:cNvPr>
          <p:cNvCxnSpPr>
            <a:cxnSpLocks/>
            <a:stCxn id="56" idx="1"/>
          </p:cNvCxnSpPr>
          <p:nvPr/>
        </p:nvCxnSpPr>
        <p:spPr>
          <a:xfrm rot="10800000">
            <a:off x="5129202" y="1464318"/>
            <a:ext cx="1627198" cy="1128203"/>
          </a:xfrm>
          <a:prstGeom prst="curvedConnector3">
            <a:avLst/>
          </a:prstGeom>
          <a:ln w="9525" cap="flat" cmpd="sng" algn="ctr">
            <a:solidFill>
              <a:schemeClr val="accent5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78" name="Google Shape;9787;p82">
            <a:extLst>
              <a:ext uri="{FF2B5EF4-FFF2-40B4-BE49-F238E27FC236}">
                <a16:creationId xmlns:a16="http://schemas.microsoft.com/office/drawing/2014/main" id="{5B9B0C96-F3C0-4058-A31C-EBD8AB5E42B0}"/>
              </a:ext>
            </a:extLst>
          </p:cNvPr>
          <p:cNvGrpSpPr/>
          <p:nvPr/>
        </p:nvGrpSpPr>
        <p:grpSpPr>
          <a:xfrm>
            <a:off x="6133431" y="1644911"/>
            <a:ext cx="263294" cy="367165"/>
            <a:chOff x="-63987100" y="2646800"/>
            <a:chExt cx="227625" cy="317425"/>
          </a:xfrm>
          <a:solidFill>
            <a:srgbClr val="DCAE52"/>
          </a:solidFill>
        </p:grpSpPr>
        <p:sp>
          <p:nvSpPr>
            <p:cNvPr id="79" name="Google Shape;9788;p82">
              <a:extLst>
                <a:ext uri="{FF2B5EF4-FFF2-40B4-BE49-F238E27FC236}">
                  <a16:creationId xmlns:a16="http://schemas.microsoft.com/office/drawing/2014/main" id="{B64EF9A8-BD62-4064-BF46-C222321467DE}"/>
                </a:ext>
              </a:extLst>
            </p:cNvPr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789;p82">
              <a:extLst>
                <a:ext uri="{FF2B5EF4-FFF2-40B4-BE49-F238E27FC236}">
                  <a16:creationId xmlns:a16="http://schemas.microsoft.com/office/drawing/2014/main" id="{9F72839D-65D5-4597-BADD-2083DE91CA76}"/>
                </a:ext>
              </a:extLst>
            </p:cNvPr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E7035027-D1DB-41E2-85D1-51EFA97012BF}"/>
              </a:ext>
            </a:extLst>
          </p:cNvPr>
          <p:cNvCxnSpPr/>
          <p:nvPr/>
        </p:nvCxnSpPr>
        <p:spPr>
          <a:xfrm>
            <a:off x="4361022" y="2088532"/>
            <a:ext cx="0" cy="1100979"/>
          </a:xfrm>
          <a:prstGeom prst="straightConnector1">
            <a:avLst/>
          </a:prstGeom>
          <a:ln w="9525" cap="flat" cmpd="sng" algn="ctr">
            <a:solidFill>
              <a:schemeClr val="accent5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2407C67F-7DBF-4C0E-86C8-A7AA53599B59}"/>
              </a:ext>
            </a:extLst>
          </p:cNvPr>
          <p:cNvSpPr txBox="1"/>
          <p:nvPr/>
        </p:nvSpPr>
        <p:spPr>
          <a:xfrm>
            <a:off x="3460775" y="3210430"/>
            <a:ext cx="18004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DCAE5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</a:t>
            </a:r>
          </a:p>
          <a:p>
            <a:pPr algn="ctr"/>
            <a:r>
              <a:rPr lang="en-US" sz="1800" dirty="0">
                <a:solidFill>
                  <a:srgbClr val="DCAE5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</a:p>
          <a:p>
            <a:pPr algn="ctr"/>
            <a:r>
              <a:rPr lang="en-US" sz="1800" dirty="0">
                <a:solidFill>
                  <a:srgbClr val="DCAE5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and Send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03A338B-446B-4EB4-AA6B-92840379811D}"/>
              </a:ext>
            </a:extLst>
          </p:cNvPr>
          <p:cNvSpPr txBox="1"/>
          <p:nvPr/>
        </p:nvSpPr>
        <p:spPr>
          <a:xfrm>
            <a:off x="2728202" y="52054"/>
            <a:ext cx="32656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DCAE5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Simplified Workflow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F6F25C7-5B9F-4B1D-A071-031E4073365E}"/>
              </a:ext>
            </a:extLst>
          </p:cNvPr>
          <p:cNvCxnSpPr>
            <a:cxnSpLocks/>
          </p:cNvCxnSpPr>
          <p:nvPr/>
        </p:nvCxnSpPr>
        <p:spPr>
          <a:xfrm>
            <a:off x="620889" y="2449689"/>
            <a:ext cx="133208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834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FE427D6-9368-4BCE-8C6D-D4ED32ADB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950" y="0"/>
            <a:ext cx="5150100" cy="431400"/>
          </a:xfrm>
        </p:spPr>
        <p:txBody>
          <a:bodyPr/>
          <a:lstStyle/>
          <a:p>
            <a:r>
              <a:rPr lang="en-US" dirty="0"/>
              <a:t>Implemented Sections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15B761-2E10-45F4-9D8D-7EAFB4491E3C}"/>
              </a:ext>
            </a:extLst>
          </p:cNvPr>
          <p:cNvSpPr txBox="1"/>
          <p:nvPr/>
        </p:nvSpPr>
        <p:spPr>
          <a:xfrm>
            <a:off x="851451" y="987972"/>
            <a:ext cx="759886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/>
                </a:solidFill>
                <a:latin typeface="Montserrat"/>
                <a:sym typeface="Montserrat"/>
              </a:rPr>
              <a:t>Overall flow of the Application</a:t>
            </a: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/>
                </a:solidFill>
                <a:latin typeface="Montserrat"/>
                <a:sym typeface="Montserrat"/>
              </a:rPr>
              <a:t>First page of the app</a:t>
            </a: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accent3"/>
              </a:solidFill>
              <a:latin typeface="Montserrat"/>
              <a:sym typeface="Montserrat"/>
            </a:endParaRP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accent3"/>
              </a:solidFill>
              <a:latin typeface="Montserrat"/>
              <a:sym typeface="Montserrat"/>
            </a:endParaRP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accent3"/>
              </a:solidFill>
              <a:latin typeface="Montserrat"/>
              <a:sym typeface="Montserrat"/>
            </a:endParaRP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accent3"/>
              </a:solidFill>
              <a:latin typeface="Montserrat"/>
              <a:sym typeface="Montserrat"/>
            </a:endParaRP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/>
                </a:solidFill>
                <a:latin typeface="Montserrat"/>
                <a:sym typeface="Montserrat"/>
              </a:rPr>
              <a:t>QR scanner Activity</a:t>
            </a: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accent3"/>
              </a:solidFill>
              <a:latin typeface="Montserrat"/>
              <a:sym typeface="Montserrat"/>
            </a:endParaRP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accent3"/>
              </a:solidFill>
              <a:latin typeface="Montserrat"/>
              <a:sym typeface="Montserrat"/>
            </a:endParaRP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accent3"/>
              </a:solidFill>
              <a:latin typeface="Montserrat"/>
              <a:sym typeface="Montserrat"/>
            </a:endParaRPr>
          </a:p>
          <a:p>
            <a:pPr marL="285750" lvl="2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/>
                </a:solidFill>
                <a:latin typeface="Montserrat"/>
                <a:sym typeface="Montserrat"/>
              </a:rPr>
              <a:t>Model Viewer Activity</a:t>
            </a:r>
          </a:p>
          <a:p>
            <a:pPr marL="285750" lvl="4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accent3"/>
              </a:solidFill>
              <a:latin typeface="Montserrat"/>
              <a:sym typeface="Montserra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2CA9F3-AC1D-4AB2-A820-8C4394A36D67}"/>
              </a:ext>
            </a:extLst>
          </p:cNvPr>
          <p:cNvSpPr txBox="1"/>
          <p:nvPr/>
        </p:nvSpPr>
        <p:spPr>
          <a:xfrm>
            <a:off x="1403245" y="1707930"/>
            <a:ext cx="7598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3"/>
                </a:solidFill>
                <a:latin typeface="Montserrat"/>
                <a:sym typeface="Montserrat"/>
              </a:rPr>
              <a:t>Structure</a:t>
            </a: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3"/>
                </a:solidFill>
                <a:latin typeface="Montserrat"/>
                <a:sym typeface="Montserrat"/>
              </a:rPr>
              <a:t>Coloring and Styles</a:t>
            </a: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3"/>
                </a:solidFill>
                <a:latin typeface="Montserrat"/>
                <a:sym typeface="Montserrat"/>
              </a:rPr>
              <a:t>Dark/Light mode</a:t>
            </a: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3"/>
                </a:solidFill>
                <a:latin typeface="Montserrat"/>
                <a:sym typeface="Montserrat"/>
              </a:rPr>
              <a:t>Activity change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163F52-A925-4AF6-89AD-C62374BA3FB0}"/>
              </a:ext>
            </a:extLst>
          </p:cNvPr>
          <p:cNvSpPr txBox="1"/>
          <p:nvPr/>
        </p:nvSpPr>
        <p:spPr>
          <a:xfrm>
            <a:off x="1403245" y="3218609"/>
            <a:ext cx="7598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3"/>
                </a:solidFill>
                <a:latin typeface="Montserrat"/>
                <a:sym typeface="Montserrat"/>
              </a:rPr>
              <a:t>Structure</a:t>
            </a:r>
          </a:p>
          <a:p>
            <a:pPr marL="285750" indent="-285750">
              <a:buClr>
                <a:srgbClr val="DCAE52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3"/>
                </a:solidFill>
                <a:latin typeface="Montserrat"/>
                <a:sym typeface="Montserrat"/>
              </a:rPr>
              <a:t>Functionality</a:t>
            </a:r>
          </a:p>
        </p:txBody>
      </p:sp>
    </p:spTree>
    <p:extLst>
      <p:ext uri="{BB962C8B-B14F-4D97-AF65-F5344CB8AC3E}">
        <p14:creationId xmlns:p14="http://schemas.microsoft.com/office/powerpoint/2010/main" val="321772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2A621D4-1BD3-4BF7-B1B7-BEE2AF52DE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881" t="7613" r="20785" b="8167"/>
          <a:stretch/>
        </p:blipFill>
        <p:spPr>
          <a:xfrm>
            <a:off x="6080252" y="406857"/>
            <a:ext cx="2133600" cy="4329785"/>
          </a:xfrm>
          <a:prstGeom prst="roundRect">
            <a:avLst>
              <a:gd name="adj" fmla="val 1105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FE427D6-9368-4BCE-8C6D-D4ED32ADB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950" y="0"/>
            <a:ext cx="5150100" cy="431400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8DB5B5-FF77-4002-9AE0-745292106B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881" t="7613" r="20785" b="8167"/>
          <a:stretch/>
        </p:blipFill>
        <p:spPr>
          <a:xfrm>
            <a:off x="930150" y="431400"/>
            <a:ext cx="2133600" cy="4329785"/>
          </a:xfrm>
          <a:prstGeom prst="roundRect">
            <a:avLst>
              <a:gd name="adj" fmla="val 1105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D902F1-34C3-4B66-B4D9-DFE060100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756" y="798782"/>
            <a:ext cx="1994588" cy="354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9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2A621D4-1BD3-4BF7-B1B7-BEE2AF52DE0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881" t="7613" r="20785" b="8167"/>
          <a:stretch/>
        </p:blipFill>
        <p:spPr>
          <a:xfrm>
            <a:off x="3505200" y="525993"/>
            <a:ext cx="2133600" cy="4329785"/>
          </a:xfrm>
          <a:prstGeom prst="roundRect">
            <a:avLst>
              <a:gd name="adj" fmla="val 1105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FE427D6-9368-4BCE-8C6D-D4ED32ADB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950" y="0"/>
            <a:ext cx="5150100" cy="431400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2" name="SVID_20211103_135554_1">
            <a:hlinkClick r:id="" action="ppaction://media"/>
            <a:extLst>
              <a:ext uri="{FF2B5EF4-FFF2-40B4-BE49-F238E27FC236}">
                <a16:creationId xmlns:a16="http://schemas.microsoft.com/office/drawing/2014/main" id="{A61CC873-C33F-437E-946C-B5A3C998CA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05212" y="957393"/>
            <a:ext cx="1933575" cy="343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05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55"/>
          <p:cNvSpPr txBox="1">
            <a:spLocks noGrp="1"/>
          </p:cNvSpPr>
          <p:nvPr>
            <p:ph type="subTitle" idx="1"/>
          </p:nvPr>
        </p:nvSpPr>
        <p:spPr>
          <a:xfrm>
            <a:off x="2822914" y="1453572"/>
            <a:ext cx="3498300" cy="3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DO YOU HAVE ANY QUESTION?</a:t>
            </a:r>
            <a:endParaRPr dirty="0"/>
          </a:p>
        </p:txBody>
      </p:sp>
      <p:sp>
        <p:nvSpPr>
          <p:cNvPr id="863" name="Google Shape;863;p55"/>
          <p:cNvSpPr txBox="1">
            <a:spLocks noGrp="1"/>
          </p:cNvSpPr>
          <p:nvPr>
            <p:ph type="title"/>
          </p:nvPr>
        </p:nvSpPr>
        <p:spPr>
          <a:xfrm>
            <a:off x="2710300" y="849375"/>
            <a:ext cx="3648000" cy="8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ustal Project Proposa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92C35"/>
      </a:accent1>
      <a:accent2>
        <a:srgbClr val="475972"/>
      </a:accent2>
      <a:accent3>
        <a:srgbClr val="E9E2C9"/>
      </a:accent3>
      <a:accent4>
        <a:srgbClr val="FFDD6B"/>
      </a:accent4>
      <a:accent5>
        <a:srgbClr val="DCAE52"/>
      </a:accent5>
      <a:accent6>
        <a:srgbClr val="AF7132"/>
      </a:accent6>
      <a:hlink>
        <a:srgbClr val="DCAE5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114</Words>
  <Application>Microsoft Office PowerPoint</Application>
  <PresentationFormat>On-screen Show (16:9)</PresentationFormat>
  <Paragraphs>39</Paragraphs>
  <Slides>7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Wingdings</vt:lpstr>
      <vt:lpstr>Montserrat</vt:lpstr>
      <vt:lpstr>Abel</vt:lpstr>
      <vt:lpstr>Arial</vt:lpstr>
      <vt:lpstr>Times New Roman</vt:lpstr>
      <vt:lpstr>Custal Project Proposal by Slidesgo</vt:lpstr>
      <vt:lpstr>Mobile Programming Course Fall 2021 Mohamad ChamanMotlagh Amirhosseir Hedielou Moein NasrKhademli  Course lecturer: Dr. Sajad Shirali-Shahreza CE Department, Amirkabir University of Technology</vt:lpstr>
      <vt:lpstr>TABLE OF CONTENTS</vt:lpstr>
      <vt:lpstr>PowerPoint Presentation</vt:lpstr>
      <vt:lpstr>Implemented Sections</vt:lpstr>
      <vt:lpstr>Demo</vt:lpstr>
      <vt:lpstr>Demo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3DI - V0</dc:title>
  <dc:creator>Mohamad Chaman-Motlagh</dc:creator>
  <cp:lastModifiedBy>Mohamad Chaman-Motlagh</cp:lastModifiedBy>
  <cp:revision>107</cp:revision>
  <cp:lastPrinted>2021-10-17T09:39:53Z</cp:lastPrinted>
  <dcterms:modified xsi:type="dcterms:W3CDTF">2021-11-03T11:03:53Z</dcterms:modified>
</cp:coreProperties>
</file>